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60"/>
  </p:normalViewPr>
  <p:slideViewPr>
    <p:cSldViewPr>
      <p:cViewPr varScale="1">
        <p:scale>
          <a:sx n="75" d="100"/>
          <a:sy n="75" d="100"/>
        </p:scale>
        <p:origin x="1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B252-9C8A-4030-B965-D64B268FD90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7D7A-376D-4AB4-8E20-D4FABF95BE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CT Scans of the MSEEL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9/8/2015</a:t>
            </a:r>
            <a:endParaRPr lang="en-US" dirty="0" smtClean="0"/>
          </a:p>
          <a:p>
            <a:r>
              <a:rPr lang="en-US" dirty="0" smtClean="0"/>
              <a:t>D Crandall – NETL, ORD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9435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7491’</a:t>
            </a:r>
          </a:p>
          <a:p>
            <a:pPr algn="ctr"/>
            <a:r>
              <a:rPr lang="en-US" dirty="0" smtClean="0"/>
              <a:t>Tube 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4700" y="594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7488’</a:t>
            </a:r>
          </a:p>
          <a:p>
            <a:pPr algn="ctr"/>
            <a:r>
              <a:rPr lang="en-US" dirty="0" smtClean="0"/>
              <a:t>Tube 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480" y="594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7485’</a:t>
            </a:r>
          </a:p>
          <a:p>
            <a:pPr algn="ctr"/>
            <a:r>
              <a:rPr lang="en-US" dirty="0" smtClean="0"/>
              <a:t>Tube 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5753"/>
            <a:ext cx="1188720" cy="6726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80" y="126327"/>
            <a:ext cx="1188720" cy="6703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77795"/>
            <a:ext cx="1188720" cy="66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0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7482’</a:t>
            </a:r>
          </a:p>
          <a:p>
            <a:pPr algn="ctr"/>
            <a:r>
              <a:rPr lang="en-US" dirty="0" smtClean="0"/>
              <a:t>Tube 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7479’</a:t>
            </a:r>
          </a:p>
          <a:p>
            <a:pPr algn="ctr"/>
            <a:r>
              <a:rPr lang="en-US" dirty="0" smtClean="0"/>
              <a:t>Tube 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8673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7476’</a:t>
            </a:r>
          </a:p>
          <a:p>
            <a:pPr algn="ctr"/>
            <a:r>
              <a:rPr lang="en-US" dirty="0" smtClean="0"/>
              <a:t>Tube 12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"/>
          <a:stretch/>
        </p:blipFill>
        <p:spPr>
          <a:xfrm>
            <a:off x="6400800" y="14019"/>
            <a:ext cx="1097280" cy="6843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220" y="80864"/>
            <a:ext cx="1097280" cy="67102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214603"/>
            <a:ext cx="1005840" cy="644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46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86739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7473’</a:t>
            </a:r>
          </a:p>
          <a:p>
            <a:pPr algn="ctr"/>
            <a:r>
              <a:rPr lang="en-US" dirty="0" smtClean="0"/>
              <a:t>Tube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1803" y="586739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7470’</a:t>
            </a:r>
          </a:p>
          <a:p>
            <a:pPr algn="ctr"/>
            <a:r>
              <a:rPr lang="en-US" dirty="0" smtClean="0"/>
              <a:t>Tube 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5956" y="58673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7467’</a:t>
            </a:r>
          </a:p>
          <a:p>
            <a:pPr algn="ctr"/>
            <a:r>
              <a:rPr lang="en-US" dirty="0" smtClean="0"/>
              <a:t>Tube 09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580" y="34007"/>
            <a:ext cx="1097280" cy="6667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46" y="158493"/>
            <a:ext cx="1097280" cy="6542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2" y="152399"/>
            <a:ext cx="1097280" cy="651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91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7464’</a:t>
            </a:r>
          </a:p>
          <a:p>
            <a:pPr algn="ctr"/>
            <a:r>
              <a:rPr lang="en-US" dirty="0" smtClean="0"/>
              <a:t>Tube 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7157" y="57149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7462’</a:t>
            </a:r>
          </a:p>
          <a:p>
            <a:pPr algn="ctr"/>
            <a:r>
              <a:rPr lang="en-US" dirty="0" smtClean="0"/>
              <a:t>Tube 07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74833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7460’</a:t>
            </a:r>
          </a:p>
          <a:p>
            <a:pPr algn="ctr"/>
            <a:r>
              <a:rPr lang="en-US" dirty="0" smtClean="0"/>
              <a:t>Tube 06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137" y="139629"/>
            <a:ext cx="1005840" cy="6578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71626"/>
            <a:ext cx="1188720" cy="40201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3" y="416489"/>
            <a:ext cx="1188720" cy="602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8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6666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7457’</a:t>
            </a:r>
          </a:p>
          <a:p>
            <a:pPr algn="ctr"/>
            <a:r>
              <a:rPr lang="en-US" dirty="0" smtClean="0"/>
              <a:t>Tube 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7454’</a:t>
            </a:r>
          </a:p>
          <a:p>
            <a:pPr algn="ctr"/>
            <a:r>
              <a:rPr lang="en-US" dirty="0" smtClean="0"/>
              <a:t>Tube 04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9700" y="58673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7451’</a:t>
            </a:r>
          </a:p>
          <a:p>
            <a:pPr algn="ctr"/>
            <a:r>
              <a:rPr lang="en-US" dirty="0" smtClean="0"/>
              <a:t>Tube 03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228600"/>
            <a:ext cx="1097280" cy="64250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"/>
          <a:stretch/>
        </p:blipFill>
        <p:spPr>
          <a:xfrm>
            <a:off x="3505200" y="93326"/>
            <a:ext cx="1005840" cy="6560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84915"/>
            <a:ext cx="1097280" cy="637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6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7448’</a:t>
            </a:r>
          </a:p>
          <a:p>
            <a:pPr algn="ctr"/>
            <a:r>
              <a:rPr lang="en-US" dirty="0" smtClean="0"/>
              <a:t>Tube 02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7445’</a:t>
            </a:r>
          </a:p>
          <a:p>
            <a:pPr algn="ctr"/>
            <a:r>
              <a:rPr lang="en-US" dirty="0" smtClean="0"/>
              <a:t>Tube 01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" b="1439"/>
          <a:stretch/>
        </p:blipFill>
        <p:spPr>
          <a:xfrm>
            <a:off x="6446520" y="66040"/>
            <a:ext cx="1097280" cy="6781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6360"/>
            <a:ext cx="1005840" cy="676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3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dctop\Desktop\data\Scan-O-Grams\MSEEL_7557_Tube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3150" y="3590497"/>
            <a:ext cx="1097280" cy="2554981"/>
          </a:xfrm>
          <a:prstGeom prst="rect">
            <a:avLst/>
          </a:prstGeom>
          <a:noFill/>
        </p:spPr>
      </p:pic>
      <p:pic>
        <p:nvPicPr>
          <p:cNvPr id="1027" name="Picture 3" descr="C:\Users\medctop\Desktop\data\Scan-O-Grams\MSEEL_7553_Tube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26" y="1371598"/>
            <a:ext cx="1097280" cy="4773879"/>
          </a:xfrm>
          <a:prstGeom prst="rect">
            <a:avLst/>
          </a:prstGeom>
          <a:noFill/>
        </p:spPr>
      </p:pic>
      <p:pic>
        <p:nvPicPr>
          <p:cNvPr id="1028" name="Picture 4" descr="C:\Users\medctop\Desktop\data\Scan-O-Grams\MSEEL_7555_Tube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7226" y="2160616"/>
            <a:ext cx="1097280" cy="39848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53061" y="549914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7553’</a:t>
            </a:r>
          </a:p>
          <a:p>
            <a:pPr algn="ctr"/>
            <a:r>
              <a:rPr lang="en-US" dirty="0" smtClean="0"/>
              <a:t>Tube 39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1020" y="549914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7555’</a:t>
            </a:r>
          </a:p>
          <a:p>
            <a:pPr algn="ctr"/>
            <a:r>
              <a:rPr lang="en-US" dirty="0" smtClean="0"/>
              <a:t>Tube 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0430" y="5499147"/>
            <a:ext cx="179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7557’(?)</a:t>
            </a:r>
          </a:p>
          <a:p>
            <a:pPr algn="ctr"/>
            <a:r>
              <a:rPr lang="en-US" dirty="0" smtClean="0"/>
              <a:t>Tube 41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dctop\Desktop\data\Scan-O-Grams\MSEEL_7550_Tube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1097280" cy="6382958"/>
          </a:xfrm>
          <a:prstGeom prst="rect">
            <a:avLst/>
          </a:prstGeom>
          <a:noFill/>
        </p:spPr>
      </p:pic>
      <p:pic>
        <p:nvPicPr>
          <p:cNvPr id="2051" name="Picture 3" descr="C:\Users\medctop\Desktop\data\Scan-O-Grams\MSEEL_7547_Tube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"/>
            <a:ext cx="1097280" cy="6449866"/>
          </a:xfrm>
          <a:prstGeom prst="rect">
            <a:avLst/>
          </a:prstGeom>
          <a:noFill/>
        </p:spPr>
      </p:pic>
      <p:pic>
        <p:nvPicPr>
          <p:cNvPr id="2052" name="Picture 4" descr="C:\Users\medctop\Desktop\data\Scan-O-Grams\MSEEL_7544_Tube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"/>
            <a:ext cx="1097280" cy="62136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7550’</a:t>
            </a:r>
          </a:p>
          <a:p>
            <a:pPr algn="ctr"/>
            <a:r>
              <a:rPr lang="en-US" dirty="0" smtClean="0"/>
              <a:t>Tube 38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7547’</a:t>
            </a:r>
          </a:p>
          <a:p>
            <a:pPr algn="ctr"/>
            <a:r>
              <a:rPr lang="en-US" dirty="0" smtClean="0"/>
              <a:t>Tube 37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7544’</a:t>
            </a:r>
          </a:p>
          <a:p>
            <a:pPr algn="ctr"/>
            <a:r>
              <a:rPr lang="en-US" dirty="0" smtClean="0"/>
              <a:t>Tube 36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7541’</a:t>
            </a:r>
          </a:p>
          <a:p>
            <a:pPr algn="ctr"/>
            <a:r>
              <a:rPr lang="en-US" dirty="0" smtClean="0"/>
              <a:t>Tube 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7538’</a:t>
            </a:r>
          </a:p>
          <a:p>
            <a:pPr algn="ctr"/>
            <a:r>
              <a:rPr lang="en-US" dirty="0" smtClean="0"/>
              <a:t>Tube 34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791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7535’</a:t>
            </a:r>
          </a:p>
          <a:p>
            <a:pPr algn="ctr"/>
            <a:r>
              <a:rPr lang="en-US" dirty="0" smtClean="0"/>
              <a:t>Tube 33</a:t>
            </a:r>
          </a:p>
        </p:txBody>
      </p:sp>
      <p:pic>
        <p:nvPicPr>
          <p:cNvPr id="3074" name="Picture 2" descr="C:\Users\medctop\Desktop\data\Scan-O-Grams\MSEEL_7541_Tube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1097280" cy="6463247"/>
          </a:xfrm>
          <a:prstGeom prst="rect">
            <a:avLst/>
          </a:prstGeom>
          <a:noFill/>
        </p:spPr>
      </p:pic>
      <p:pic>
        <p:nvPicPr>
          <p:cNvPr id="3075" name="Picture 3" descr="C:\Users\medctop\Desktop\data\Scan-O-Grams\MSEEL_7538_Tube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1097280" cy="6449866"/>
          </a:xfrm>
          <a:prstGeom prst="rect">
            <a:avLst/>
          </a:prstGeom>
          <a:noFill/>
        </p:spPr>
      </p:pic>
      <p:pic>
        <p:nvPicPr>
          <p:cNvPr id="3076" name="Picture 4" descr="C:\Users\medctop\Desktop\data\Scan-O-Grams\MSEEL_7535_Tube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097280" cy="6413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7532’</a:t>
            </a:r>
          </a:p>
          <a:p>
            <a:pPr algn="ctr"/>
            <a:r>
              <a:rPr lang="en-US" dirty="0" smtClean="0"/>
              <a:t>Tube 32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7529’</a:t>
            </a:r>
          </a:p>
          <a:p>
            <a:pPr algn="ctr"/>
            <a:r>
              <a:rPr lang="en-US" dirty="0" smtClean="0"/>
              <a:t>Tube 31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791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7526.5’</a:t>
            </a:r>
          </a:p>
          <a:p>
            <a:pPr algn="ctr"/>
            <a:r>
              <a:rPr lang="en-US" dirty="0" smtClean="0"/>
              <a:t>Tube 30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181068"/>
            <a:ext cx="1097280" cy="6335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60" y="250978"/>
            <a:ext cx="1097280" cy="62571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938221"/>
            <a:ext cx="1097280" cy="549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7525’</a:t>
            </a:r>
          </a:p>
          <a:p>
            <a:pPr algn="ctr"/>
            <a:r>
              <a:rPr lang="en-US" dirty="0" smtClean="0"/>
              <a:t>Tube 29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7522’</a:t>
            </a:r>
          </a:p>
          <a:p>
            <a:pPr algn="ctr"/>
            <a:r>
              <a:rPr lang="en-US" dirty="0" smtClean="0"/>
              <a:t>Tube 28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791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7519’</a:t>
            </a:r>
          </a:p>
          <a:p>
            <a:pPr algn="ctr"/>
            <a:r>
              <a:rPr lang="en-US" dirty="0" smtClean="0"/>
              <a:t>Tube 27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98" y="2843031"/>
            <a:ext cx="1097280" cy="38796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22" y="152400"/>
            <a:ext cx="1097280" cy="65702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r="10391"/>
          <a:stretch/>
        </p:blipFill>
        <p:spPr>
          <a:xfrm>
            <a:off x="199249" y="146756"/>
            <a:ext cx="914400" cy="654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1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7516’</a:t>
            </a:r>
          </a:p>
          <a:p>
            <a:pPr algn="ctr"/>
            <a:r>
              <a:rPr lang="en-US" dirty="0" smtClean="0"/>
              <a:t>Tube 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7513’</a:t>
            </a:r>
          </a:p>
          <a:p>
            <a:pPr algn="ctr"/>
            <a:r>
              <a:rPr lang="en-US" dirty="0" smtClean="0"/>
              <a:t>Tube 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791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7510’</a:t>
            </a:r>
          </a:p>
          <a:p>
            <a:pPr algn="ctr"/>
            <a:r>
              <a:rPr lang="en-US" dirty="0" smtClean="0"/>
              <a:t>Tube 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r="10417"/>
          <a:stretch/>
        </p:blipFill>
        <p:spPr>
          <a:xfrm>
            <a:off x="6537960" y="76200"/>
            <a:ext cx="1005840" cy="66588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291684"/>
            <a:ext cx="1188720" cy="64434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" y="-98338"/>
            <a:ext cx="1097280" cy="700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6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1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7507’</a:t>
            </a:r>
          </a:p>
          <a:p>
            <a:pPr algn="ctr"/>
            <a:r>
              <a:rPr lang="en-US" dirty="0" smtClean="0"/>
              <a:t>Tube 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7504’</a:t>
            </a:r>
          </a:p>
          <a:p>
            <a:pPr algn="ctr"/>
            <a:r>
              <a:rPr lang="en-US" dirty="0" smtClean="0"/>
              <a:t>Tube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791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7501’</a:t>
            </a:r>
          </a:p>
          <a:p>
            <a:pPr algn="ctr"/>
            <a:r>
              <a:rPr lang="en-US" dirty="0" smtClean="0"/>
              <a:t>Tube 21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00" y="304800"/>
            <a:ext cx="1188720" cy="63485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650" y="302900"/>
            <a:ext cx="1097280" cy="62832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7" y="203177"/>
            <a:ext cx="1097280" cy="63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0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3800" y="57911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7498’</a:t>
            </a:r>
          </a:p>
          <a:p>
            <a:pPr algn="ctr"/>
            <a:r>
              <a:rPr lang="en-US" dirty="0" smtClean="0"/>
              <a:t>Tube 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5791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7495’</a:t>
            </a:r>
          </a:p>
          <a:p>
            <a:pPr algn="ctr"/>
            <a:r>
              <a:rPr lang="en-US" dirty="0" smtClean="0"/>
              <a:t>Tube 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1655" y="57911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MSEEL – 7493.25’</a:t>
            </a:r>
          </a:p>
          <a:p>
            <a:pPr algn="ctr"/>
            <a:r>
              <a:rPr lang="en-US" dirty="0" smtClean="0"/>
              <a:t>Tube 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870" y="228600"/>
            <a:ext cx="1005840" cy="64564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730" y="151416"/>
            <a:ext cx="1097280" cy="66107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3" y="3022326"/>
            <a:ext cx="1097280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1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260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Preliminary CT Scans of the MSEEL Core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medctop</dc:creator>
  <cp:lastModifiedBy>Moore, Johnathan E. (CONTR)</cp:lastModifiedBy>
  <cp:revision>19</cp:revision>
  <dcterms:created xsi:type="dcterms:W3CDTF">2015-09-02T12:00:22Z</dcterms:created>
  <dcterms:modified xsi:type="dcterms:W3CDTF">2015-09-08T11:15:48Z</dcterms:modified>
</cp:coreProperties>
</file>